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69" r:id="rId9"/>
    <p:sldId id="258" r:id="rId10"/>
    <p:sldId id="259" r:id="rId11"/>
    <p:sldId id="261" r:id="rId12"/>
    <p:sldId id="262" r:id="rId13"/>
    <p:sldId id="264" r:id="rId14"/>
    <p:sldId id="270" r:id="rId15"/>
    <p:sldId id="267" r:id="rId16"/>
    <p:sldId id="275" r:id="rId17"/>
    <p:sldId id="266" r:id="rId18"/>
    <p:sldId id="265" r:id="rId19"/>
    <p:sldId id="272" r:id="rId20"/>
    <p:sldId id="271" r:id="rId21"/>
    <p:sldId id="263" r:id="rId22"/>
    <p:sldId id="260" r:id="rId23"/>
    <p:sldId id="273" r:id="rId24"/>
    <p:sldId id="274" r:id="rId25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8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18198095" val="1068" revOS="4"/>
      <pr:smFileRevision xmlns:pr="smNativeData" xmlns="smNativeData" dt="1718198095" val="101"/>
      <pr:guideOptions xmlns:pr="smNativeData" xmlns="smNativeData" dt="1718198095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>
      <p:cViewPr varScale="1">
        <p:scale>
          <a:sx n="98" d="100"/>
          <a:sy n="98" d="100"/>
        </p:scale>
        <p:origin x="946" y="214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19" d="100"/>
        <a:sy n="19" d="100"/>
      </p:scale>
      <p:origin x="0" y="0"/>
    </p:cViewPr>
  </p:sorterViewPr>
  <p:notesViewPr>
    <p:cSldViewPr snapToGrid="0">
      <p:cViewPr>
        <p:scale>
          <a:sx n="98" d="100"/>
          <a:sy n="98" d="100"/>
        </p:scale>
        <p:origin x="946" y="214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78BA73B4-FA95-EF85-DB02-0CD03D4C2D59}" type="datetime1">
              <a:t>11.06.2024</a:t>
            </a:fld>
          </a:p>
        </p:txBody>
      </p:sp>
      <p:sp>
        <p:nvSpPr>
          <p:cNvPr id="4" name="Образ слайда 3"/>
          <p:cNvSpPr>
            <a:spLocks noGrp="1" noChangeArrowheads="1"/>
            <a:extLst>
              <a:ext uri="smNativeData">
                <pr:smNativeData xmlns:pr="smNativeData" xmlns="smNativeData" val="SMDATA_15_T59pZh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</a:p>
        </p:txBody>
      </p:sp>
      <p:sp>
        <p:nvSpPr>
          <p:cNvPr id="5" name="Заметки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Второй уровень</a:t>
            </a:r>
          </a:p>
          <a:p>
            <a:pPr lvl="2">
              <a:defRPr lang="ru-ru"/>
            </a:pPr>
            <a:r>
              <a:t>Третий уровень</a:t>
            </a:r>
          </a:p>
          <a:p>
            <a:pPr lvl="3">
              <a:defRPr lang="ru-ru"/>
            </a:pPr>
            <a:r>
              <a:t>Четвертый уровень</a:t>
            </a:r>
          </a:p>
          <a:p>
            <a:pPr lvl="4">
              <a:defRPr lang="ru-ru"/>
            </a:pPr>
            <a:r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lang="ru-ru" sz="1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78BA51D5-9B95-EFA7-DB02-6DF21F4C2D38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" cap="none" spc="0" baseline="0">
        <a:solidFill>
          <a:schemeClr val="tx1"/>
        </a:solidFill>
        <a:effectLst/>
        <a:latin typeface="Calibri" pitchFamily="2" charset="-52"/>
        <a:ea typeface="Calibri" pitchFamily="2" charset="-52"/>
        <a:cs typeface="Calibri" pitchFamily="2" charset="-52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ChangeArrowheads="1"/>
            <a:extLst>
              <a:ext uri="smNativeData">
                <pr:smNativeData xmlns:pr="smNativeData" xmlns="smNativeData" val="SMDATA_15_T59pZh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Jck3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c9GH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ru-ru"/>
            </a:pPr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boO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ru-ru"/>
            </a:pPr>
            <a:fld id="{78BA7D9F-D195-EF8B-DB02-27DE334C2D72}" type="slidenum">
              <a:t>9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ChangeArrowheads="1"/>
            <a:extLst>
              <a:ext uri="smNativeData">
                <pr:smNativeData xmlns:pr="smNativeData" xmlns="smNativeData" val="SMDATA_15_T59pZh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7CsI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ZkWL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ru-ru"/>
            </a:pPr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CGVF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ru-ru"/>
            </a:pPr>
            <a:fld id="{78BA13DD-9395-EFE5-DB02-65B05D4C2D30}" type="slidenum">
              <a:t>12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ChangeArrowheads="1"/>
            <a:extLst>
              <a:ext uri="smNativeData">
                <pr:smNativeData xmlns:pr="smNativeData" xmlns="smNativeData" val="SMDATA_15_T59pZh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23Tz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iJf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>
              <a:defRPr lang="ru-ru"/>
            </a:pPr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ciDu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>
              <a:defRPr lang="ru-ru"/>
            </a:pPr>
            <a:fld id="{78BA65E0-AE95-EF93-DB02-58C62B4C2D0D}" type="slidenum">
              <a:t>14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T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OgGAACgQQAAmBUAABAAAAAmAAAACAAAAL2QAAAAAAAA"/>
              </a:ext>
            </a:extLst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ctr"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Подзаголовок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T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AkAACkWAACgQQAAWCAAABAAAAAmAAAACAAAAAGAAAAAAAAA"/>
              </a:ext>
            </a:extLst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lang="ru-ru" sz="2400" cap="none"/>
            </a:lvl1pPr>
            <a:lvl2pPr marL="457200" indent="0" algn="ctr">
              <a:buNone/>
              <a:defRPr lang="ru-ru" sz="2000" cap="none"/>
            </a:lvl2pPr>
            <a:lvl3pPr marL="914400" indent="0" algn="ctr">
              <a:buNone/>
              <a:defRPr lang="ru-ru" sz="1800" cap="none"/>
            </a:lvl3pPr>
            <a:lvl4pPr marL="1371600" indent="0" algn="ctr">
              <a:buNone/>
              <a:defRPr lang="ru-ru" sz="1600" cap="none"/>
            </a:lvl4pPr>
            <a:lvl5pPr marL="1828800" indent="0" algn="ctr">
              <a:buNone/>
              <a:defRPr lang="ru-ru" sz="1600" cap="none"/>
            </a:lvl5pPr>
            <a:lvl6pPr marL="2286000" indent="0" algn="ctr">
              <a:buNone/>
              <a:defRPr lang="ru-ru" sz="1600" cap="none"/>
            </a:lvl6pPr>
            <a:lvl7pPr marL="2743200" indent="0" algn="ctr">
              <a:buNone/>
              <a:defRPr lang="ru-ru" sz="1600" cap="none"/>
            </a:lvl7pPr>
            <a:lvl8pPr marL="3200400" indent="0" algn="ctr">
              <a:buNone/>
              <a:defRPr lang="ru-ru" sz="1600" cap="none"/>
            </a:lvl8pPr>
            <a:lvl9pPr marL="3657600" indent="0" algn="ctr">
              <a:buNone/>
              <a:defRPr lang="ru-ru" sz="1600" cap="none"/>
            </a:lvl9pPr>
          </a:lstStyle>
          <a:p>
            <a:pPr>
              <a:defRPr lang="ru-ru"/>
            </a:pPr>
            <a:r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7A6C-2295-EF8C-DB02-D4D9344C2D81}" type="datetime1">
              <a:t>11.06.2024</a:t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RhKQ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695A-1495-EF9F-DB02-E2CA274C2DB7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D4QAAAAAAAA"/>
              </a:ext>
            </a:extLst>
          </p:cNvSpPr>
          <p:nvPr>
            <p:ph idx="1"/>
          </p:nvPr>
        </p:nvSpPr>
        <p:spPr/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576C-2295-EFA1-DB02-D4F4194C2D81}" type="datetime1">
              <a:t>11.06.2024</a:t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578D-C395-EFA1-DB02-35F4194C2D60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DUAAD8CAADYRQAAACYAABAAAAAmAAAACAAAAD8QAAAAAAAA"/>
              </a:ext>
            </a:extLst>
          </p:cNvSpPr>
          <p:nvPr>
            <p:ph type="title"/>
          </p:nvPr>
        </p:nvSpPr>
        <p:spPr>
          <a:xfrm>
            <a:off x="8724900" y="365125"/>
            <a:ext cx="2628900" cy="5812155"/>
          </a:xfrm>
        </p:spPr>
        <p:txBody>
          <a:bodyPr vert="vert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Q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C8NAAAACYAABAAAAAmAAAACAAAAD8QAAAAAAAA"/>
              </a:ext>
            </a:extLst>
          </p:cNvSpPr>
          <p:nvPr>
            <p:ph idx="1"/>
          </p:nvPr>
        </p:nvSpPr>
        <p:spPr>
          <a:xfrm>
            <a:off x="838200" y="365125"/>
            <a:ext cx="7734300" cy="5812155"/>
          </a:xfrm>
        </p:spPr>
        <p:txBody>
          <a:bodyPr vert="vert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5C78-3695-EFAA-DB02-C0FF124C2D95}" type="datetime1">
              <a:t>11.06.2024</a:t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4A48-0695-EFBC-DB02-F0E9044C2DA5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jWD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DYRQAAACY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7B78-3695-EF8D-DB02-C0D8354C2D95}" type="datetime1">
              <a:t/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gG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3F76-3895-EFC9-DB02-CE9C714C2D9B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/cIn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IUKAADORQAAERwAABAAAAAmAAAACAAAAL2QAAAAAAAA"/>
              </a:ext>
            </a:extLst>
          </p:cNvSpPr>
          <p:nvPr>
            <p:ph type="title"/>
          </p:nvPr>
        </p:nvSpPr>
        <p:spPr>
          <a:xfrm>
            <a:off x="831850" y="1710055"/>
            <a:ext cx="10515600" cy="285242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60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YIMw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gUAADwcAADORQAAdiUAABAAAAAmAAAACAAAAAGAAAAAAAAA"/>
              </a:ext>
            </a:extLst>
          </p:cNvSpPr>
          <p:nvPr>
            <p:ph idx="1"/>
          </p:nvPr>
        </p:nvSpPr>
        <p:spPr>
          <a:xfrm>
            <a:off x="831850" y="4589780"/>
            <a:ext cx="10515600" cy="1499870"/>
          </a:xfrm>
        </p:spPr>
        <p:txBody>
          <a:bodyPr/>
          <a:lstStyle>
            <a:lvl1pPr marL="0" indent="0">
              <a:buNone/>
              <a:defRPr lang="ru-ru" sz="2400" cap="none">
                <a:solidFill>
                  <a:srgbClr val="8C8C8C"/>
                </a:solidFill>
              </a:defRPr>
            </a:lvl1pPr>
            <a:lvl2pPr marL="457200" indent="0">
              <a:buNone/>
              <a:defRPr lang="ru-ru" sz="2000" cap="none">
                <a:solidFill>
                  <a:srgbClr val="8C8C8C"/>
                </a:solidFill>
              </a:defRPr>
            </a:lvl2pPr>
            <a:lvl3pPr marL="914400" indent="0">
              <a:buNone/>
              <a:defRPr lang="ru-ru" sz="1800" cap="none">
                <a:solidFill>
                  <a:srgbClr val="8C8C8C"/>
                </a:solidFill>
              </a:defRPr>
            </a:lvl3pPr>
            <a:lvl4pPr marL="1371600" indent="0">
              <a:buNone/>
              <a:defRPr lang="ru-ru" sz="1600" cap="none">
                <a:solidFill>
                  <a:srgbClr val="8C8C8C"/>
                </a:solidFill>
              </a:defRPr>
            </a:lvl4pPr>
            <a:lvl5pPr marL="1828800" indent="0">
              <a:buNone/>
              <a:defRPr lang="ru-ru" sz="1600" cap="none">
                <a:solidFill>
                  <a:srgbClr val="8C8C8C"/>
                </a:solidFill>
              </a:defRPr>
            </a:lvl5pPr>
            <a:lvl6pPr marL="2286000" indent="0">
              <a:buNone/>
              <a:defRPr lang="ru-ru" sz="1600" cap="none">
                <a:solidFill>
                  <a:srgbClr val="8C8C8C"/>
                </a:solidFill>
              </a:defRPr>
            </a:lvl6pPr>
            <a:lvl7pPr marL="2743200" indent="0">
              <a:buNone/>
              <a:defRPr lang="ru-ru" sz="1600" cap="none">
                <a:solidFill>
                  <a:srgbClr val="8C8C8C"/>
                </a:solidFill>
              </a:defRPr>
            </a:lvl7pPr>
            <a:lvl8pPr marL="3200400" indent="0">
              <a:buNone/>
              <a:defRPr lang="ru-ru" sz="1600" cap="none">
                <a:solidFill>
                  <a:srgbClr val="8C8C8C"/>
                </a:solidFill>
              </a:defRPr>
            </a:lvl8pPr>
            <a:lvl9pPr marL="3657600" indent="0">
              <a:buNone/>
              <a:defRPr lang="ru-ru" sz="1600" cap="none">
                <a:solidFill>
                  <a:srgbClr val="8C8C8C"/>
                </a:solidFill>
              </a:defRPr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4235-7B95-EFB4-DB02-8DE10C4C2DD8}" type="datetime1">
              <a:t/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AQ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3FD9-9795-EFC9-DB02-619C714C2D34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sLAAAIJQAAACYAABAAAAAmAAAACAAAAAEAAAAAAAAA"/>
              </a:ext>
            </a:extLst>
          </p:cNvSpPr>
          <p:nvPr>
            <p:ph idx="1"/>
          </p:nvPr>
        </p:nvSpPr>
        <p:spPr>
          <a:xfrm>
            <a:off x="838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DsLAADYRQAAACYAABAAAAAmAAAACAAAAAEAAAAAAAAA"/>
              </a:ext>
            </a:extLst>
          </p:cNvSpPr>
          <p:nvPr>
            <p:ph idx="2"/>
          </p:nvPr>
        </p:nvSpPr>
        <p:spPr>
          <a:xfrm>
            <a:off x="6172200" y="1825625"/>
            <a:ext cx="5181600" cy="435165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hFOA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262B-6595-EFD0-DB02-9385684C2DC6}" type="datetime1">
              <a:t>11.06.2024</a:t>
            </a:fld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9yZW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114E-0095-EFE7-DB02-F6B25F4C2DA3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zyD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D8CAADbRQAAZwoAABAAAAAmAAAACAAAAAEAAAAAAAAA"/>
              </a:ext>
            </a:extLst>
          </p:cNvSpPr>
          <p:nvPr>
            <p:ph type="title"/>
          </p:nvPr>
        </p:nvSpPr>
        <p:spPr>
          <a:xfrm>
            <a:off x="840105" y="365125"/>
            <a:ext cx="10515600" cy="1325880"/>
          </a:xfrm>
        </p:spPr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eI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FgKAADlJAAAaQ8AABAAAAAmAAAACAAAAL2QAAAAAAAA"/>
              </a:ext>
            </a:extLst>
          </p:cNvSpPr>
          <p:nvPr>
            <p:ph idx="1"/>
          </p:nvPr>
        </p:nvSpPr>
        <p:spPr>
          <a:xfrm>
            <a:off x="840105" y="1681480"/>
            <a:ext cx="5157470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4" name="Объект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ANqA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GkPAADlJAAAFCYAABAAAAAmAAAACAAAAAEAAAAAAAAA"/>
              </a:ext>
            </a:extLst>
          </p:cNvSpPr>
          <p:nvPr>
            <p:ph idx="2"/>
          </p:nvPr>
        </p:nvSpPr>
        <p:spPr>
          <a:xfrm>
            <a:off x="840105" y="2505075"/>
            <a:ext cx="5157470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5" name="Текст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0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FgKAADbRQAAaQ8AABAAAAAmAAAACAAAAL2QAAAAAAAA"/>
              </a:ext>
            </a:extLst>
          </p:cNvSpPr>
          <p:nvPr>
            <p:ph idx="3"/>
          </p:nvPr>
        </p:nvSpPr>
        <p:spPr>
          <a:xfrm>
            <a:off x="6172200" y="1681480"/>
            <a:ext cx="5183505" cy="823595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marL="0" indent="0">
              <a:buNone/>
              <a:defRPr lang="ru-ru" sz="2400" b="1" cap="none"/>
            </a:lvl1pPr>
            <a:lvl2pPr marL="457200" indent="0">
              <a:buNone/>
              <a:defRPr lang="ru-ru" sz="2000" b="1" cap="none"/>
            </a:lvl2pPr>
            <a:lvl3pPr marL="914400" indent="0">
              <a:buNone/>
              <a:defRPr lang="ru-ru" sz="1800" b="1" cap="none"/>
            </a:lvl3pPr>
            <a:lvl4pPr marL="1371600" indent="0">
              <a:buNone/>
              <a:defRPr lang="ru-ru" sz="1600" b="1" cap="none"/>
            </a:lvl4pPr>
            <a:lvl5pPr marL="1828800" indent="0">
              <a:buNone/>
              <a:defRPr lang="ru-ru" sz="1600" b="1" cap="none"/>
            </a:lvl5pPr>
            <a:lvl6pPr marL="2286000" indent="0">
              <a:buNone/>
              <a:defRPr lang="ru-ru" sz="1600" b="1" cap="none"/>
            </a:lvl6pPr>
            <a:lvl7pPr marL="2743200" indent="0">
              <a:buNone/>
              <a:defRPr lang="ru-ru" sz="1600" b="1" cap="none"/>
            </a:lvl7pPr>
            <a:lvl8pPr marL="3200400" indent="0">
              <a:buNone/>
              <a:defRPr lang="ru-ru" sz="1600" b="1" cap="none"/>
            </a:lvl8pPr>
            <a:lvl9pPr marL="3657600" indent="0">
              <a:buNone/>
              <a:defRPr lang="ru-ru" sz="1600" b="1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6" name="Объект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APK3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CUAAGkPAADbRQAAFCYAABAAAAAmAAAACAAAAAEAAAAAAAAA"/>
              </a:ext>
            </a:extLst>
          </p:cNvSpPr>
          <p:nvPr>
            <p:ph idx="4"/>
          </p:nvPr>
        </p:nvSpPr>
        <p:spPr>
          <a:xfrm>
            <a:off x="6172200" y="2505075"/>
            <a:ext cx="5183505" cy="3684905"/>
          </a:xfrm>
        </p:spPr>
        <p:txBody>
          <a:bodyPr/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7" name="Дата 6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5DDD-9395-EFAB-DB02-65FE134C2D30}" type="datetime1">
              <a:t>11.06.2024</a:t>
            </a:fld>
          </a:p>
        </p:txBody>
      </p:sp>
      <p:sp>
        <p:nvSpPr>
          <p:cNvPr id="8" name="Нижний колонтитул 7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9" name="Номер слайда 8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Dezn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1453-1D95-EFE2-DB02-EBB75A4C2DBE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Дата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Zl6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37EA-A495-EFC1-DB02-5294794C2D07}" type="datetime1">
              <a:t>11.06.2024</a:t>
            </a:fld>
          </a:p>
        </p:txBody>
      </p:sp>
      <p:sp>
        <p:nvSpPr>
          <p:cNvPr id="4" name="Нижний колонтитул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V0AA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1348-0695-EFE5-DB02-F0B05D4C2DA5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3951-1F95-EFCF-DB02-E99A774C2DBC}" type="datetime1">
              <a:t/>
            </a:fld>
          </a:p>
        </p:txBody>
      </p:sp>
      <p:sp>
        <p:nvSpPr>
          <p:cNvPr id="3" name="Нижний колонтитул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4" name="Номер слайд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0A9F-D195-EFFC-DB02-27A9444C2D72}" type="slidenum">
              <a:t/>
            </a:fld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L2Q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lang="ru-ru" sz="3200" cap="none"/>
            </a:lvl1pPr>
            <a:lvl2pPr>
              <a:defRPr lang="ru-ru" sz="2800" cap="none"/>
            </a:lvl2pPr>
            <a:lvl3pPr>
              <a:defRPr lang="ru-ru" sz="2400" cap="none"/>
            </a:lvl3pPr>
            <a:lvl4pPr>
              <a:defRPr lang="ru-ru" sz="2000" cap="none"/>
            </a:lvl4pPr>
            <a:lvl5pPr>
              <a:defRPr lang="ru-ru" sz="2000" cap="none"/>
            </a:lvl5pPr>
            <a:lvl6pPr>
              <a:defRPr lang="ru-ru" sz="2000" cap="none"/>
            </a:lvl6pPr>
            <a:lvl7pPr>
              <a:defRPr lang="ru-ru" sz="2000" cap="none"/>
            </a:lvl7pPr>
            <a:lvl8pPr>
              <a:defRPr lang="ru-ru" sz="2000" cap="none"/>
            </a:lvl8pPr>
            <a:lvl9pPr>
              <a:defRPr lang="ru-ru" sz="2000" cap="none"/>
            </a:lvl9pPr>
          </a:lstStyle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6C32-7C95-EF9A-DB02-8ACF224C2DDF}" type="datetime1">
              <a:t>11.06.2024</a:t>
            </a:fld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1924-6A95-EFEF-DB02-9CBA574C2DC9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NACAABbHQAAqAwAABAAAAAmAAAACAAAAL2QAAAAAAAA"/>
              </a:ext>
            </a:extLst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>
              <a:defRPr lang="ru-ru" sz="3200" cap="none"/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Рисунок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4x8AABMGAADbRQAADiQAABAAAAAmAAAACAAAAAGAAAAAAAAA"/>
              </a:ext>
            </a:extLst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lang="ru-ru" sz="3200" cap="none"/>
            </a:lvl1pPr>
            <a:lvl2pPr marL="457200" indent="0">
              <a:buNone/>
              <a:defRPr lang="ru-ru" sz="2800" cap="none"/>
            </a:lvl2pPr>
            <a:lvl3pPr marL="914400" indent="0">
              <a:buNone/>
              <a:defRPr lang="ru-ru" sz="2400" cap="none"/>
            </a:lvl3pPr>
            <a:lvl4pPr marL="1371600" indent="0">
              <a:buNone/>
              <a:defRPr lang="ru-ru" sz="2000" cap="none"/>
            </a:lvl4pPr>
            <a:lvl5pPr marL="1828800" indent="0">
              <a:buNone/>
              <a:defRPr lang="ru-ru" sz="2000" cap="none"/>
            </a:lvl5pPr>
            <a:lvl6pPr marL="2286000" indent="0">
              <a:buNone/>
              <a:defRPr lang="ru-ru" sz="2000" cap="none"/>
            </a:lvl6pPr>
            <a:lvl7pPr marL="2743200" indent="0">
              <a:buNone/>
              <a:defRPr lang="ru-ru" sz="2000" cap="none"/>
            </a:lvl7pPr>
            <a:lvl8pPr marL="3200400" indent="0">
              <a:buNone/>
              <a:defRPr lang="ru-ru" sz="2000" cap="none"/>
            </a:lvl8pPr>
            <a:lvl9pPr marL="3657600" indent="0">
              <a:buNone/>
              <a:defRPr lang="ru-ru" sz="2000" cap="none"/>
            </a:lvl9pPr>
          </a:lstStyle>
          <a:p>
            <a:pPr>
              <a:defRPr lang="ru-ru"/>
            </a:pPr>
          </a:p>
        </p:txBody>
      </p:sp>
      <p:sp>
        <p:nvSpPr>
          <p:cNvPr id="4" name="Текст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wUAAKgMAABbHQAAGyQAABAAAAAmAAAACAAAAAGAAAAAAAAA"/>
              </a:ext>
            </a:extLst>
          </p:cNvSpPr>
          <p:nvPr>
            <p:ph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lang="ru-ru" sz="1600" cap="none"/>
            </a:lvl1pPr>
            <a:lvl2pPr marL="457200" indent="0">
              <a:buNone/>
              <a:defRPr lang="ru-ru" sz="1400" cap="none"/>
            </a:lvl2pPr>
            <a:lvl3pPr marL="914400" indent="0">
              <a:buNone/>
              <a:defRPr lang="ru-ru" sz="1200" cap="none"/>
            </a:lvl3pPr>
            <a:lvl4pPr marL="1371600" indent="0">
              <a:buNone/>
              <a:defRPr lang="ru-ru" sz="1000" cap="none"/>
            </a:lvl4pPr>
            <a:lvl5pPr marL="1828800" indent="0">
              <a:buNone/>
              <a:defRPr lang="ru-ru" sz="1000" cap="none"/>
            </a:lvl5pPr>
            <a:lvl6pPr marL="2286000" indent="0">
              <a:buNone/>
              <a:defRPr lang="ru-ru" sz="1000" cap="none"/>
            </a:lvl6pPr>
            <a:lvl7pPr marL="2743200" indent="0">
              <a:buNone/>
              <a:defRPr lang="ru-ru" sz="1000" cap="none"/>
            </a:lvl7pPr>
            <a:lvl8pPr marL="3200400" indent="0">
              <a:buNone/>
              <a:defRPr lang="ru-ru" sz="1000" cap="none"/>
            </a:lvl8pPr>
            <a:lvl9pPr marL="3657600" indent="0">
              <a:buNone/>
              <a:defRPr lang="ru-ru" sz="1000" cap="none"/>
            </a:lvl9pPr>
          </a:lstStyle>
          <a:p>
            <a:pPr>
              <a:defRPr lang="ru-ru"/>
            </a:pPr>
            <a:r>
              <a:t>Образец текста</a:t>
            </a:r>
          </a:p>
        </p:txBody>
      </p:sp>
      <p:sp>
        <p:nvSpPr>
          <p:cNvPr id="5" name="Дата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6A7A-3495-EF9C-DB02-C2C9244C2D97}" type="datetime1">
              <a:t>11.06.2024</a:t>
            </a:fld>
          </a:p>
        </p:txBody>
      </p:sp>
      <p:sp>
        <p:nvSpPr>
          <p:cNvPr id="6" name="Нижний колонтитул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2BgAABonAAAoMg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7" name="Номер слайда 6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5C14-5A95-EFAA-DB02-ACFF124C2DF9}" type="slidenum">
              <a:t>‹#›</a:t>
            </a:fld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8CAADYRQAAZwoAABAAAAAmAAAACAAAAL8fAAAAAAAA"/>
              </a:ext>
            </a:extLst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заголовка</a:t>
            </a:r>
          </a:p>
        </p:txBody>
      </p:sp>
      <p:sp>
        <p:nvSpPr>
          <p:cNvPr id="3" name="Текс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DsLAADYRQAAACYAABAAAAAmAAAACAAAAL8fAAAAAAAA"/>
              </a:ext>
            </a:extLst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>
              <a:defRPr lang="ru-ru"/>
            </a:pPr>
            <a:r>
              <a:t>Образец текста</a:t>
            </a:r>
          </a:p>
          <a:p>
            <a:pPr lvl="1">
              <a:defRPr lang="ru-ru"/>
            </a:pPr>
            <a:r>
              <a:t>Second level</a:t>
            </a:r>
          </a:p>
          <a:p>
            <a:pPr lvl="2">
              <a:defRPr lang="ru-ru"/>
            </a:pPr>
            <a:r>
              <a:t>Third level</a:t>
            </a:r>
          </a:p>
          <a:p>
            <a:pPr lvl="3">
              <a:defRPr lang="ru-ru"/>
            </a:pPr>
            <a:r>
              <a:t>Fourth level</a:t>
            </a:r>
          </a:p>
          <a:p>
            <a:pPr lvl="4">
              <a:defRPr lang="ru-ru"/>
            </a:pPr>
            <a:r>
              <a:t>Fifth level</a:t>
            </a: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KAUAABonAAAIFgAAWSkAABAAAAAmAAAACAAAAL+fAAAAAAAA"/>
              </a:ext>
            </a:extLst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l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78BA5FFA-B495-EFA9-DB02-42FC114C2D17}" type="datetime1">
              <a:t/>
            </a:fld>
          </a:p>
        </p:txBody>
      </p:sp>
      <p:sp>
        <p:nvSpPr>
          <p:cNvPr id="5" name="Нижний колонтитул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FBQ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2BgAABonAAAoMgAAWSkAABAAAAAmAAAACAAAAL+fAAAAAAAA"/>
              </a:ext>
            </a:extLst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ct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</a:p>
        </p:txBody>
      </p:sp>
      <p:sp>
        <p:nvSpPr>
          <p:cNvPr id="6" name="Номер слайда 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SyRA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+DQAABonAADYRQAAWSkAABAAAAAmAAAACAAAAL+fAAAAAAAA"/>
              </a:ext>
            </a:extLst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>
            <a:lvl1pPr algn="r">
              <a:defRPr lang="ru-ru" sz="1200" cap="none">
                <a:solidFill>
                  <a:srgbClr val="8C8C8C"/>
                </a:solidFill>
              </a:defRPr>
            </a:lvl1pPr>
            <a:lvl2pPr>
              <a:defRPr lang="ru-ru" cap="none"/>
            </a:lvl2pPr>
            <a:lvl3pPr>
              <a:defRPr lang="ru-ru" cap="none"/>
            </a:lvl3pPr>
            <a:lvl4pPr>
              <a:defRPr lang="ru-ru" cap="none"/>
            </a:lvl4pPr>
            <a:lvl5pPr>
              <a:defRPr lang="ru-ru" cap="none"/>
            </a:lvl5pPr>
            <a:lvl6pPr>
              <a:defRPr lang="ru-ru" cap="none"/>
            </a:lvl6pPr>
            <a:lvl7pPr>
              <a:defRPr lang="ru-ru" cap="none"/>
            </a:lvl7pPr>
            <a:lvl8pPr>
              <a:defRPr lang="ru-ru" cap="none"/>
            </a:lvl8pPr>
            <a:lvl9pPr>
              <a:defRPr lang="ru-ru" cap="none"/>
            </a:lvl9pPr>
          </a:lstStyle>
          <a:p>
            <a:pPr>
              <a:defRPr lang="ru-ru"/>
            </a:pPr>
            <a:fld id="{78BA2658-1695-EFD0-DB02-E085684C2DB5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4400" b="0" i="0" u="none" strike="noStrike" kern="1" cap="none" spc="0" baseline="0">
          <a:solidFill>
            <a:schemeClr val="tx1"/>
          </a:solidFill>
          <a:effectLst/>
          <a:latin typeface="Calibri Light" pitchFamily="2" charset="-52"/>
          <a:ea typeface="Calibri Light" pitchFamily="2" charset="-52"/>
          <a:cs typeface="Calibri Light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4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20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2" charset="-52"/>
        <a:buChar char="•"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ru-ru" sz="1800" b="0" i="0" u="none" strike="noStrike" kern="1" cap="none" spc="0" baseline="0">
          <a:solidFill>
            <a:schemeClr val="tx1"/>
          </a:solidFill>
          <a:effectLst/>
          <a:latin typeface="Calibri" pitchFamily="2" charset="-52"/>
          <a:ea typeface="Calibri" pitchFamily="2" charset="-52"/>
          <a:cs typeface="Calibri" pitchFamily="2" charset="-52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7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28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Заголовок 1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SQMAAAAAAAD5QwAA0AUAABAAAAAmAAAACAAAAAEAAAAAAAAA"/>
              </a:ext>
            </a:extLst>
          </p:cNvSpPr>
          <p:nvPr>
            <p:ph type="title"/>
          </p:nvPr>
        </p:nvSpPr>
        <p:spPr>
          <a:xfrm>
            <a:off x="534035" y="0"/>
            <a:ext cx="10515600" cy="944880"/>
          </a:xfrm>
        </p:spPr>
        <p:txBody>
          <a:bodyPr/>
          <a:lstStyle/>
          <a:p>
            <a:pPr algn="ctr">
              <a:spcBef>
                <a:spcPts val="0"/>
              </a:spcBef>
              <a:defRPr lang="ru-ru" sz="36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Компьютерная Академия TOP</a:t>
            </a:r>
          </a:p>
        </p:txBody>
      </p:sp>
      <p:sp>
        <p:nvSpPr>
          <p:cNvPr id="4" name="Текст 15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OgUAAEcTAADqRQAA0iMAABAAAAAmAAAACAAAAAEAAAAAAAAA"/>
              </a:ext>
            </a:extLst>
          </p:cNvSpPr>
          <p:nvPr>
            <p:ph type="body" idx="1"/>
          </p:nvPr>
        </p:nvSpPr>
        <p:spPr>
          <a:xfrm>
            <a:off x="849630" y="3133725"/>
            <a:ext cx="10515600" cy="2689225"/>
          </a:xfrm>
        </p:spPr>
        <p:txBody>
          <a:bodyPr/>
          <a:lstStyle/>
          <a:p>
            <a:pPr algn="ctr">
              <a:defRPr lang="ru-ru" sz="4000" cap="none">
                <a:solidFill>
                  <a:schemeClr val="tx1"/>
                </a:solidFill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Тестирование новостного сайта «Top24.news»</a:t>
            </a:r>
          </a:p>
          <a:p>
            <a:pPr algn="ctr">
              <a:defRPr lang="ru-ru" sz="3000" cap="none">
                <a:solidFill>
                  <a:schemeClr val="tx1"/>
                </a:solidFill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</a:p>
          <a:p>
            <a:pPr algn="r">
              <a:defRPr lang="ru-ru" sz="1800" cap="none">
                <a:solidFill>
                  <a:schemeClr val="tx1"/>
                </a:solidFill>
                <a:latin typeface="Arial Black" pitchFamily="2" charset="-52"/>
                <a:ea typeface="Arial Black" pitchFamily="2" charset="-52"/>
                <a:cs typeface="Arial Black" pitchFamily="2" charset="-52"/>
              </a:defRPr>
            </a:pPr>
            <a:r>
              <a: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rPr>
              <a:t>Группа: QA-31</a:t>
            </a:r>
            <a:r>
              <a:t> </a:t>
            </a:r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Gs/AACWAAAABkoAACQJAAAQAAAAJgAAAAgAAAD//////////w=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09225" y="95250"/>
            <a:ext cx="1724025" cy="13906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mgAAAPkFAABHQQAAVwoAABAAAAAmAAAACAAAAP//////////"/>
              </a:ext>
            </a:extLst>
          </p:cNvSpPr>
          <p:nvPr/>
        </p:nvSpPr>
        <p:spPr>
          <a:xfrm>
            <a:off x="97790" y="970915"/>
            <a:ext cx="10513695" cy="7099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Провели тестирование UX/UI,</a:t>
            </a:r>
            <a:endParaRPr lang="en-us" cap="none"/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 функциональное;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DkeAAAAAAAAAEsAAHwW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912995" y="0"/>
            <a:ext cx="7279005" cy="36550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2"/>
          <p:cNvPicPr>
            <a:picLocks noChangeAspect="1"/>
            <a:extLst>
              <a:ext uri="smNativeData">
                <pr:smNativeData xmlns:pr="smNativeData" xmlns="smNativeData" val="SMDATA_17_T59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BAHY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Gb///9oEgAADi0AADAq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-97790" y="2992120"/>
            <a:ext cx="7421880" cy="386588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Z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EAAABdAQAA/0oAAAgp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221615"/>
            <a:ext cx="12190730" cy="64484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5ndZ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7QIAAJkFAACaQwAAEAkAABAAAAAmAAAACAAAAP//////////"/>
              </a:ext>
            </a:extLst>
          </p:cNvSpPr>
          <p:nvPr/>
        </p:nvSpPr>
        <p:spPr>
          <a:xfrm>
            <a:off x="475615" y="909955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Автоматизировали часть тестов;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HcqAABMCgAA5z0AAB8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903085" y="1673860"/>
            <a:ext cx="3159760" cy="240982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3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HcqAAAfGQAA9j8AADUl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903085" y="4083685"/>
            <a:ext cx="3494405" cy="19646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2" descr="Picture background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PUBAABMCgAAhhEAANwV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18135" y="1673860"/>
            <a:ext cx="2530475" cy="18796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4" descr="Picture background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DgSAABMCgAA7CEAAF0V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2961640" y="1673860"/>
            <a:ext cx="2552700" cy="17989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Picture 6" descr="Picture background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PUBAAB9FQAAOBIAAF4fAAAQAAAAJgAAAAgAAAD//////////w=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318135" y="3493135"/>
            <a:ext cx="2643505" cy="16059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8" descr="Picture background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AfUo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DgSAAAYFQAAxikAAD8bAAAQAAAAJgAAAAgAAAD//////////w=="/>
              </a:ext>
            </a:extLst>
          </p:cNvPicPr>
          <p:nvPr/>
        </p:nvPicPr>
        <p:blipFill>
          <a:blip r:embed="rId8"/>
          <a:stretch>
            <a:fillRect/>
          </a:stretch>
        </p:blipFill>
        <p:spPr>
          <a:xfrm>
            <a:off x="2961640" y="3429000"/>
            <a:ext cx="3829050" cy="10001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AMAADIAAADFQwAAqQMAABAAAAAmAAAACAAAAP//////////"/>
              </a:ext>
            </a:extLst>
          </p:cNvSpPr>
          <p:nvPr/>
        </p:nvSpPr>
        <p:spPr>
          <a:xfrm>
            <a:off x="502920" y="317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CAABjAgAArkgAAFI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37820" y="387985"/>
            <a:ext cx="11476990" cy="61664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hMnT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AMAADIAAADFQwAAqQMAABAAAAAmAAAACAAAAP//////////"/>
              </a:ext>
            </a:extLst>
          </p:cNvSpPr>
          <p:nvPr/>
        </p:nvSpPr>
        <p:spPr>
          <a:xfrm>
            <a:off x="502920" y="317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3" name="Объект 3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JGIIJ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DwRAAABAAAAUjgAADEq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801620" y="635"/>
            <a:ext cx="635381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wZ6M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3" name=""/>
          <p:cNvGraphicFramePr>
            <a:graphicFrameLocks noGrp="1"/>
          </p:cNvGraphicFramePr>
          <p:nvPr/>
        </p:nvGraphicFramePr>
        <p:xfrm>
          <a:off x="1565275" y="1600200"/>
          <a:ext cx="8924925" cy="3798570"/>
        </p:xfrm>
        <a:graphic>
          <a:graphicData uri="http://schemas.openxmlformats.org/drawingml/2006/table">
            <a:tbl>
              <a:tblPr>
                <a:solidFill>
                  <a:srgbClr val="FF0000">
                    <a:alpha val="10000"/>
                  </a:srgbClr>
                </a:solidFill>
              </a:tblPr>
              <a:tblGrid>
                <a:gridCol w="2974975"/>
                <a:gridCol w="2974975"/>
                <a:gridCol w="2974975"/>
              </a:tblGrid>
              <a:tr h="754380"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cap="none"/>
                        <a:t>Устройство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cap="none"/>
                        <a:t>Операционная система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cap="none"/>
                        <a:t>Браузер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8095" type="min" val="754380"/>
                  </a:ext>
                </a:extLst>
              </a:tr>
              <a:tr h="77978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cap="none"/>
                        <a:t>Laptop HP Pavilion Gaming 17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cap="none"/>
                        <a:t>Windows 11</a:t>
                      </a:r>
                      <a:r>
                        <a:rPr lang="ru-ru" sz="2000" cap="none"/>
                        <a:t> Домашняя, версия 23Н2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cap="none"/>
                        <a:t>Chrome, Firefox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8095" type="min" val="779780"/>
                  </a:ext>
                </a:extLst>
              </a:tr>
              <a:tr h="75438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cap="none"/>
                        <a:t>ПК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cap="none"/>
                        <a:t>Windows 10</a:t>
                      </a:r>
                      <a:r>
                        <a:rPr lang="ru-ru" sz="2000" cap="none"/>
                        <a:t> </a:t>
                      </a:r>
                      <a:r>
                        <a:rPr lang="en-us" sz="2000" cap="none"/>
                        <a:t>Pro, </a:t>
                      </a:r>
                      <a:r>
                        <a:rPr lang="ru-ru" sz="2000" cap="none"/>
                        <a:t>версия 22Н2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cap="none"/>
                        <a:t>Chrome, Firefox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8095" type="min" val="754380"/>
                  </a:ext>
                </a:extLst>
              </a:tr>
              <a:tr h="75438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cap="none"/>
                        <a:t>Смартфон </a:t>
                      </a:r>
                      <a:r>
                        <a:rPr lang="en-us" sz="2000" cap="none"/>
                        <a:t>Motorola Moto G30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cap="none"/>
                        <a:t>Android 12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cap="none"/>
                        <a:t>Chrome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8095" type="min" val="754380"/>
                  </a:ext>
                </a:extLst>
              </a:tr>
              <a:tr h="75438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ru-ru" sz="2000" cap="none"/>
                        <a:t>Смартфон </a:t>
                      </a:r>
                      <a:r>
                        <a:rPr lang="en-us" sz="2000" cap="none"/>
                        <a:t>Apple IPhone 7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cap="none"/>
                        <a:t>IOS 15.4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cap="none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cap="none"/>
                        <a:t>Safari</a:t>
                      </a:r>
                      <a:endParaRPr lang="ru-ru" sz="2000" cap="none"/>
                    </a:p>
                  </a:txBody>
                  <a:tcPr marL="90170" marR="90170" marT="45085" marB="45085" vert="horz">
                    <a:lnL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8095" type="min" val="754380"/>
                  </a:ext>
                </a:extLst>
              </a:tr>
            </a:tbl>
          </a:graphicData>
        </a:graphic>
      </p:graphicFrame>
      <p:sp>
        <p:nvSpPr>
          <p:cNvPr id="4" name="TextBox 8"/>
          <p:cNvSpPr>
            <a:extLst>
              <a:ext uri="smNativeData">
                <pr:smNativeData xmlns:pr="smNativeData" xmlns="smNativeData" val="SMDATA_15_T59pZhMAAAAlAAAAZAAAAE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IIIY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B/f38A5+bmA8zMzADAwP8Af39/AAAAAAAAAAAAAAAAAAAAAAAAAAAAIQAAABgAAAAUAAAAmQQAABUDAAAOKwAAiwUAABAgAAAmAAAACAAAAP//////////"/>
              </a:ext>
            </a:extLst>
          </p:cNvSpPr>
          <p:nvPr/>
        </p:nvSpPr>
        <p:spPr>
          <a:xfrm>
            <a:off x="747395" y="501015"/>
            <a:ext cx="6251575" cy="4000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spcCol="215900" anchor="t"/>
          <a:lstStyle/>
          <a:p>
            <a:pPr>
              <a:defRPr lang="ru-ru"/>
            </a:pPr>
            <a:r>
              <a:rPr lang="ru-ru" sz="2000" cap="none"/>
              <a:t>Кроссбраузерное и кроссплатформенное тестирование</a:t>
            </a:r>
            <a:endParaRPr lang="ru-ru" sz="20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pwEAAPkBAABUQgAAcAUAABAAAAAmAAAACAAAAP//////////"/>
              </a:ext>
            </a:extLst>
          </p:cNvSpPr>
          <p:nvPr/>
        </p:nvSpPr>
        <p:spPr>
          <a:xfrm>
            <a:off x="268605" y="320675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 Тестирование скорости загрузки сайта и поддоменов;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Изображение4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DbCAAAXRMAAAMU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545"/>
            <a:ext cx="3147695" cy="18135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AGk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EESAACdBgAAAEsAANYk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2967355" y="1075055"/>
            <a:ext cx="9224645" cy="491299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Zam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GgIAAAUDAADKQgAAhAgAABAAAAAmAAAACAAAAAEAAAAAAAAA"/>
              </a:ext>
            </a:extLst>
          </p:cNvSpPr>
          <p:nvPr>
            <p:ph type="title"/>
          </p:nvPr>
        </p:nvSpPr>
        <p:spPr>
          <a:xfrm>
            <a:off x="341630" y="490855"/>
            <a:ext cx="10515600" cy="893445"/>
          </a:xfrm>
        </p:spPr>
        <p:txBody>
          <a:bodyPr/>
          <a:lstStyle/>
          <a:p>
            <a:pPr>
              <a:defRPr lang="ru-ru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Результат</a:t>
            </a:r>
          </a:p>
        </p:txBody>
      </p:sp>
      <p:sp>
        <p:nvSpPr>
          <p:cNvPr id="4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fiJX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oAEAAD4JAAADQQAAciMAABAAAAAmAAAACAAAAP//////////"/>
              </a:ext>
            </a:extLst>
          </p:cNvSpPr>
          <p:nvPr/>
        </p:nvSpPr>
        <p:spPr>
          <a:xfrm>
            <a:off x="264160" y="1502410"/>
            <a:ext cx="10304145" cy="4259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1. Укрепили навыки работы в команде;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2. Развили </a:t>
            </a:r>
            <a:r>
              <a:rPr lang="ru-ru" cap="none">
                <a:solidFill>
                  <a:srgbClr val="222222"/>
                </a:solidFill>
              </a:rPr>
              <a:t>умение находить, синтезировать, </a:t>
            </a:r>
            <a:endParaRPr lang="ru-ru" cap="none">
              <a:solidFill>
                <a:srgbClr val="222222"/>
              </a:solidFill>
            </a:endParaRP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rPr lang="ru-ru" cap="none">
                <a:solidFill>
                  <a:srgbClr val="222222"/>
                </a:solidFill>
              </a:rPr>
              <a:t>    анализировать и использовать  информацию;</a:t>
            </a:r>
            <a:endParaRPr lang="ru-ru" cap="none">
              <a:solidFill>
                <a:srgbClr val="222222"/>
              </a:solidFill>
            </a:endParaRP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3. Применили на практике виды тестирования: 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UX/UI;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функциональное;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кроссбраузерное;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кроссплатформенное;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- тестирование скорости загрузки.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4. Автоматизировали часть тестов.</a:t>
            </a:r>
          </a:p>
          <a:p>
            <a:pPr algn="l"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5. Нашли 4 бага.</a:t>
            </a:r>
          </a:p>
        </p:txBody>
      </p:sp>
      <p:pic>
        <p:nvPicPr>
          <p:cNvPr id="5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4uAAAAAAAAAEs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496810" y="0"/>
            <a:ext cx="469519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4sLcL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1Ol0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RgUAAEsHAABUQQAAcw8AABAAAAAmAAAACAAAAAEAAAAAAAAA"/>
              </a:ext>
            </a:extLst>
          </p:cNvSpPr>
          <p:nvPr>
            <p:ph type="title"/>
          </p:nvPr>
        </p:nvSpPr>
        <p:spPr>
          <a:xfrm>
            <a:off x="857250" y="1185545"/>
            <a:ext cx="9762490" cy="1325880"/>
          </a:xfrm>
        </p:spPr>
        <p:txBody>
          <a:bodyPr/>
          <a:lstStyle/>
          <a:p>
            <a:pPr>
              <a:defRPr lang="ru-ru"/>
            </a:pPr>
            <a:r>
              <a:rPr lang="ru-ru" sz="4000" cap="none">
                <a:latin typeface="Calibri" pitchFamily="2" charset="-52"/>
                <a:ea typeface="Calibri Light" pitchFamily="2" charset="-52"/>
                <a:cs typeface="Calibri" pitchFamily="2" charset="-52"/>
              </a:rPr>
              <a:t>Перспективы</a:t>
            </a:r>
            <a:endParaRPr lang="ru-ru" sz="4000" cap="none">
              <a:latin typeface="Calibri" pitchFamily="2" charset="-52"/>
              <a:ea typeface="Calibri Light" pitchFamily="2" charset="-52"/>
              <a:cs typeface="Calibri" pitchFamily="2" charset="-52"/>
            </a:endParaRPr>
          </a:p>
        </p:txBody>
      </p:sp>
      <p:sp>
        <p:nvSpPr>
          <p:cNvPr id="4" name="Объек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QgAAG4PAAAQSAAATCEAABAAAAAmAAAACAAAAAEAAAAAAAAA"/>
              </a:ext>
            </a:extLst>
          </p:cNvSpPr>
          <p:nvPr>
            <p:ph type="body" idx="1"/>
          </p:nvPr>
        </p:nvSpPr>
        <p:spPr>
          <a:xfrm>
            <a:off x="1415415" y="2508250"/>
            <a:ext cx="10299065" cy="2904490"/>
          </a:xfrm>
        </p:spPr>
        <p:txBody>
          <a:bodyPr/>
          <a:lstStyle/>
          <a:p>
            <a:pPr>
              <a:defRPr lang="ru-ru"/>
            </a:pPr>
            <a:r>
              <a:t>Увеличение области покрытия тестами</a:t>
            </a:r>
          </a:p>
          <a:p>
            <a:pPr>
              <a:defRPr lang="ru-ru"/>
            </a:pPr>
            <a:r>
              <a:t>Автоматизация тестов</a:t>
            </a:r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IiI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28C8-8695-EFDE-DB02-708B664C2D25}" type="slidenum">
              <a:t>18</a:t>
            </a:fld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липМультимедиа1"/>
          <p:cNvPicPr>
            <a:extLst>
              <a:ext uri="smNativeData">
                <pr:smNativeData xmlns:pr="smNativeData" xmlns="smNativeData" val="SMDATA_17_T59pZhMAAAAlAAAAEQAAAA8B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P////8BAAAAAEsAADEqAAAQAAAAJgAAAAgAAAD//////////w=="/>
              </a:ext>
            </a:extLst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35" y="635"/>
            <a:ext cx="12192635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" grpId="0" animBg="1" advAuto="0"/>
    </p:bldLst>
    <p:extLst>
      <p:ext uri="smNativeData">
        <pr:smNativeData xmlns:pr="smNativeData" xmlns="smNativeData" val="T59pZgEAAAAFAAAA/f///wYAAAABAAAAAAAAAAAAAAAAAAAAAAAAAA=="/>
      </p:ext>
    </p:ext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2"/>
          <p:cNvPicPr>
            <a:picLocks noGrp="1" noChangeArrowheads="1"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BQAAAAAAAAAF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12700" y="0"/>
            <a:ext cx="12192000" cy="6858000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ZQQAAM8BAAAVRQAAuQsAABAAAAAmAAAACAAAAAEAAAAAAAAA"/>
              </a:ext>
            </a:extLst>
          </p:cNvSpPr>
          <p:nvPr>
            <p:ph type="title"/>
          </p:nvPr>
        </p:nvSpPr>
        <p:spPr>
          <a:xfrm>
            <a:off x="714375" y="294005"/>
            <a:ext cx="10515600" cy="1611630"/>
          </a:xfrm>
        </p:spPr>
        <p:txBody>
          <a:bodyPr/>
          <a:lstStyle/>
          <a:p>
            <a:pPr>
              <a:defRPr lang="ru-ru"/>
            </a:pPr>
          </a:p>
        </p:txBody>
      </p:sp>
      <p:sp>
        <p:nvSpPr>
          <p:cNvPr id="4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PwYAAJIOAAB2RAAAIB4AABAAAAAmAAAACAAAAP//////////"/>
              </a:ext>
            </a:extLst>
          </p:cNvSpPr>
          <p:nvPr/>
        </p:nvSpPr>
        <p:spPr>
          <a:xfrm>
            <a:off x="1015365" y="2368550"/>
            <a:ext cx="10113645" cy="2528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Команда: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Глеб Богомолов - мануальное тестирование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Никита Долголенко - автоматизированное тестирование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Преподаватели: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	Алексей Лисица</a:t>
            </a:r>
          </a:p>
          <a:p>
            <a:pPr>
              <a:defRPr lang="ru-ru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rPr lang="ru-ru" sz="2000" cap="none"/>
              <a:t>	Анна Маркова</a:t>
            </a:r>
            <a: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C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HgUAAIUKAADORQAAERw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HgUAADwcAADORQAAdiUAABAAAAAmAAAACAAAAAAAAAAAAAAA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5EFB-B595-EFA8-DB02-43FD104C2D16}" type="datetime1">
              <a:t>6/12/2024</a:t>
            </a:fld>
          </a:p>
        </p:txBody>
      </p:sp>
      <p:sp>
        <p:nvSpPr>
          <p:cNvPr id="5" name="Номер слайда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7554-1A95-EF83-DB02-ECD63B4C2DB9}" type="slidenum">
              <a:t>3</a:t>
            </a:fld>
          </a:p>
        </p:txBody>
      </p:sp>
      <p:pic>
        <p:nvPicPr>
          <p:cNvPr id="6" name="Рисунок 5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8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3"/>
          <p:cNvPicPr>
            <a:picLocks noGrp="1" noChangeArrowheads="1"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Z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BRBgAAAEsAAIEw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1026795"/>
            <a:ext cx="12192000" cy="6858000"/>
          </a:xfrm>
          <a:prstGeom prst="rect">
            <a:avLst/>
          </a:prstGeom>
        </p:spPr>
      </p:pic>
      <p:sp>
        <p:nvSpPr>
          <p:cNvPr id="3" name="Заголовок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0wQAAGHx//+DRQAAifn//xAAAAAmAAAACAAAAD0QAAAAAAAA"/>
              </a:ext>
            </a:extLst>
          </p:cNvSpPr>
          <p:nvPr>
            <p:ph type="title"/>
          </p:nvPr>
        </p:nvSpPr>
        <p:spPr>
          <a:xfrm>
            <a:off x="784225" y="-2376805"/>
            <a:ext cx="10515600" cy="1325880"/>
          </a:xfrm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>
              <a:defRPr lang="ru-ru" sz="4000" cap="none">
                <a:latin typeface="Arial Black" pitchFamily="2" charset="-52"/>
                <a:ea typeface="Calibri Light" pitchFamily="2" charset="-52"/>
                <a:cs typeface="Calibri Light" pitchFamily="2" charset="-52"/>
              </a:defRPr>
            </a:pPr>
          </a:p>
        </p:txBody>
      </p:sp>
      <p:sp>
        <p:nvSpPr>
          <p:cNvPr id="4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QIAAIAFAAD7MwAAswkAABAAAAAmAAAACAAAAP//////////"/>
              </a:ext>
            </a:extLst>
          </p:cNvSpPr>
          <p:nvPr/>
        </p:nvSpPr>
        <p:spPr>
          <a:xfrm>
            <a:off x="374015" y="894080"/>
            <a:ext cx="8075930" cy="6826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rPr lang="ru-ru" b="1" cap="none"/>
              <a:t>Цель работы</a:t>
            </a:r>
            <a:r>
              <a:t>: освоение навыков тестирования программного обеспечения через анализ сайта</a:t>
            </a:r>
          </a:p>
        </p:txBody>
      </p:sp>
      <p:sp>
        <p:nvSpPr>
          <p:cNvPr id="5" name="Текстовое поле2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tRoAADoVAACuSQAAMCoAABAAAAAmAAAACAAAAP//////////"/>
              </a:ext>
            </a:extLst>
          </p:cNvSpPr>
          <p:nvPr/>
        </p:nvSpPr>
        <p:spPr>
          <a:xfrm>
            <a:off x="4341495" y="3450590"/>
            <a:ext cx="7635875" cy="34074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rPr lang="ru-ru" b="1" cap="none"/>
              <a:t>Задачи</a:t>
            </a:r>
            <a:r>
              <a:t>: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Распределить работы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Анализ сайта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Создать тестовую документацию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Провести ручное и автоматизированное тестирование</a:t>
            </a: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- Анализ полученных результатов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 sz="4000" cap="none">
                <a:latin typeface="ьщтщече шм25" pitchFamily="0" charset="0"/>
                <a:ea typeface="ьщтщече шм25" pitchFamily="0" charset="0"/>
                <a:cs typeface="ьщтщече шм25" pitchFamily="0" charset="0"/>
              </a:defRPr>
            </a:pPr>
            <a:r>
              <a:t>Ход работы:</a:t>
            </a:r>
          </a:p>
        </p:txBody>
      </p:sp>
      <p:pic>
        <p:nvPicPr>
          <p:cNvPr id="3" name="Объект 3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JRD0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880745" y="17081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Распределили роли в команде;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918210" y="2378075"/>
          <a:ext cx="10403840" cy="24752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201920"/>
                <a:gridCol w="5201920"/>
              </a:tblGrid>
              <a:tr h="563880"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Глеб</a:t>
                      </a:r>
                    </a:p>
                  </a:txBody>
                  <a:tcPr marL="35560" marR="35560" marT="35560" marB="35560" vert="horz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ctr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Никита</a:t>
                      </a:r>
                    </a:p>
                  </a:txBody>
                  <a:tcPr marL="35560" marR="35560" marT="35560" marB="35560" vert="horz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8095" type="min" val="563880"/>
                  </a:ext>
                </a:extLst>
              </a:tr>
              <a:tr h="1911350"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Исследовательское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Написание документации;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Мануальное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Тестирование  скорости загрузки сайта и поддоменов</a:t>
                      </a:r>
                    </a:p>
                  </a:txBody>
                  <a:tcPr marL="35560" marR="35560" marT="35560" marB="35560" vert="horz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 wrap="square" numCol="1"/>
                    <a:lstStyle/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Исследовательское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  <a:r>
                        <a:t>- Автоматизированное тестирование;</a:t>
                      </a:r>
                    </a:p>
                    <a:p>
                      <a:pPr marL="0" marR="0" indent="0" algn="l">
                        <a:buNone/>
                        <a:defRPr lang="ru-ru" sz="2000" cap="none">
                          <a:latin typeface="monotxt iv25" pitchFamily="0" charset="0"/>
                          <a:ea typeface="monotxt iv25" pitchFamily="0" charset="0"/>
                          <a:cs typeface="monotxt iv25" pitchFamily="0" charset="0"/>
                        </a:defRPr>
                      </a:pPr>
                    </a:p>
                  </a:txBody>
                  <a:tcPr marL="35560" marR="35560" marT="35560" marB="35560" vert="horz">
                    <a:lnL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headEnd type="none"/>
                      <a:tailEnd type="none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smNativeData">
                    <pr:rowheight xmlns="" xmlns:pr="smNativeData" dt="1718198095" type="min" val="191135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U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ngIAAAYBAABLQwAAfQQAABAAAAAmAAAACAAAAP//////////"/>
              </a:ext>
            </a:extLst>
          </p:cNvSpPr>
          <p:nvPr/>
        </p:nvSpPr>
        <p:spPr>
          <a:xfrm>
            <a:off x="425450" y="16637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Актуализировали  знания учебных материалов, обратились к литературе(Роман Савин «Тестирование.com») изучили в интернете примеры документации, примеры подходов к тестированию ;</a:t>
            </a:r>
          </a:p>
          <a:p>
            <a:pPr>
              <a:defRPr lang="ru-ru"/>
            </a:pP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KAw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LcAAAAWCQAAoS8AACkn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16205" y="1477010"/>
            <a:ext cx="7626350" cy="48888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Изображение2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M4vAAAWCQAAu0kAACk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771130" y="1477010"/>
            <a:ext cx="4214495" cy="48888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3"/>
          <p:cNvPicPr>
            <a:picLocks noGrp="1" noChangeArrowheads="1"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ABgQAAAAAAAA=="/>
              </a:ext>
            </a:extLst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zQMAAJEAAAB6RAAAdAQAABAAAAAmAAAACAAAAP//////////"/>
              </a:ext>
            </a:extLst>
          </p:cNvSpPr>
          <p:nvPr/>
        </p:nvSpPr>
        <p:spPr>
          <a:xfrm>
            <a:off x="617855" y="92075"/>
            <a:ext cx="10513695" cy="6318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/>
            </a:pPr>
          </a:p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Провели анализ сайта путём исследовательского тестирования;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K8BAACOBAAANUgAAG0o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" y="740410"/>
            <a:ext cx="11464290" cy="583120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Объект 13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K0BAAAWBQAArUwAAP4u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" y="826770"/>
            <a:ext cx="12192000" cy="681228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Текстовое поле1"/>
          <p:cNvSpPr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awUAAIIKAAAYRgAA+Q0AABAAAAAmAAAACAAAAP//////////"/>
              </a:ext>
            </a:extLst>
          </p:cNvSpPr>
          <p:nvPr/>
        </p:nvSpPr>
        <p:spPr>
          <a:xfrm>
            <a:off x="880745" y="1708150"/>
            <a:ext cx="10513695" cy="563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/>
          <a:p>
            <a:pPr>
              <a:defRPr lang="ru-ru" sz="2000" cap="none">
                <a:latin typeface="monotxt iv25" pitchFamily="0" charset="0"/>
                <a:ea typeface="monotxt iv25" pitchFamily="0" charset="0"/>
                <a:cs typeface="monotxt iv25" pitchFamily="0" charset="0"/>
              </a:defRPr>
            </a:pPr>
            <a:r>
              <a:t>Написали  тестовую документацию;</a:t>
            </a:r>
          </a:p>
          <a:p>
            <a:pPr>
              <a:defRPr lang="ru-ru"/>
            </a:pPr>
          </a:p>
          <a:p>
            <a:pPr>
              <a:defRPr lang="ru-ru"/>
            </a:pPr>
          </a:p>
        </p:txBody>
      </p:sp>
      <p:pic>
        <p:nvPicPr>
          <p:cNvPr id="4" name="Рисунок 5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x8fH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OMhAAAAAAAA2EU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5" y="0"/>
            <a:ext cx="5845175" cy="68580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X51j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D8CAADYRQAAZwo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3" name="Объект 2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0IIY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DsLAADYRQAAACYAABAAAAAmAAAACAAAAAAAAAAAAAAA"/>
              </a:ext>
            </a:extLst>
          </p:cNvSpPr>
          <p:nvPr>
            <p:ph type="body" idx="1"/>
          </p:nvPr>
        </p:nvSpPr>
        <p:spPr/>
        <p:txBody>
          <a:bodyPr/>
          <a:lstStyle/>
          <a:p>
            <a:pPr>
              <a:defRPr lang="ru-ru"/>
            </a:pPr>
          </a:p>
        </p:txBody>
      </p:sp>
      <p:sp>
        <p:nvSpPr>
          <p:cNvPr id="4" name="Дата 3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SjiY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KAUAABonAAAIFgAAWSkAABAAAAAmAAAACAAAAAAAAAAAAAAA"/>
              </a:ext>
            </a:extLst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fld id="{78BA05D1-9F95-EFF3-DB02-69A64B4C2D3C}" type="datetime1">
              <a:t>6/12/2024</a:t>
            </a:fld>
          </a:p>
        </p:txBody>
      </p:sp>
      <p:pic>
        <p:nvPicPr>
          <p:cNvPr id="5" name="Объект 3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AAAAAAAAAAAEsAADA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Номер слайда 4"/>
          <p:cNvSpPr>
            <a:spLocks noGrp="1" noChangeArrowheads="1"/>
            <a:extLst>
              <a:ext uri="smNativeData">
                <pr:smNativeData xmlns:pr="smNativeData" xmlns="smNativeData" val="SMDATA_15_T59pZhMAAAAlAAAAZAAAAA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TJ0q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W5vVBf///wEAAAAAAAAAAAAAAAAAAAAAAAAAAAAAAAAAAAAAAAAAAAAAAAJ/f38A5+bmA8zMzADAwP8Af39/AAAAAAAAAAAAAAAAAAAAAAAAAAAAIQAAABgAAAAUAAAA+DQAABonAADYRQ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78BA4296-D895-EFB4-DB02-2EE10C4C2D7B}" type="slidenum">
              <a:t>9</a:t>
            </a:fld>
          </a:p>
        </p:txBody>
      </p:sp>
      <p:pic>
        <p:nvPicPr>
          <p:cNvPr id="7" name="Рисунок 8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EsDAACUAgAA3CMAADAn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35305" y="419100"/>
            <a:ext cx="5293995" cy="59512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Рисунок 9"/>
          <p:cNvPicPr>
            <a:picLocks noChangeAspect="1"/>
            <a:extLst>
              <a:ext uri="smNativeData">
                <pr:smNativeData xmlns:pr="smNativeData" xmlns="smNativeData" val="SMDATA_17_T59pZh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Fub1QX///8BAAAAAAAAAAAAAAAAAAAAAAAAAAAAAAAAAAAAAAAAAAAAAAACf39/AOfm5gPMzMwAwMD/AH9/fwAAAAAAAAAAAAAAAAD///8AAAAAACEAAAAYAAAAFAAAAAslAAA/AgAAUEYAAFEn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021705" y="365125"/>
            <a:ext cx="5408295" cy="60261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Dmitriy</dc:creator>
  <cp:keywords/>
  <dc:description/>
  <cp:lastModifiedBy>nikit</cp:lastModifiedBy>
  <cp:revision>0</cp:revision>
  <dcterms:created xsi:type="dcterms:W3CDTF">2024-06-09T11:00:03Z</dcterms:created>
  <dcterms:modified xsi:type="dcterms:W3CDTF">2024-06-12T13:14:55Z</dcterms:modified>
</cp:coreProperties>
</file>